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0" autoAdjust="0"/>
  </p:normalViewPr>
  <p:slideViewPr>
    <p:cSldViewPr showGuides="1">
      <p:cViewPr varScale="1">
        <p:scale>
          <a:sx n="106" d="100"/>
          <a:sy n="106" d="100"/>
        </p:scale>
        <p:origin x="-1680" y="-102"/>
      </p:cViewPr>
      <p:guideLst>
        <p:guide orient="horz" pos="75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9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3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53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8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0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4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47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9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26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1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EBE4F-5042-4654-B229-F4F0E79F7268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65446-0142-487A-A1F7-B2A7DABA9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../../&#1091;&#1089;&#1090;&#1072;&#1085;&#1086;&#1074;&#1086;&#1095;&#1085;&#1099;&#1081;%20&#1087;&#1077;&#1076;&#1089;&#1086;&#1074;&#1077;&#1090;%2010.09.2024/&#1054;&#1073;&#1088;&#1072;&#1097;&#1077;&#1085;&#1080;&#1077;%20&#1057;&#1077;&#1088;&#1075;&#1077;&#1103;%20&#1050;&#1088;&#1072;&#1074;&#1094;&#1086;&#1074;&#1072;%20&#1082;%20&#1091;&#1095;&#1072;&#1089;&#1090;&#1085;&#1080;&#1082;&#1072;&#1084;%20&#1072;&#1074;&#1075;&#1091;&#1089;&#1090;&#1086;&#1074;&#1089;&#1082;&#1080;&#1093;%20&#1087;&#1077;&#1076;&#1072;&#1075;&#1086;&#1075;&#1080;&#1095;&#1077;&#1089;&#1082;&#1080;&#1093;%20&#1089;&#1086;&#1074;&#1077;&#1097;&#1072;&#1085;&#1080;&#1081;%20_2024.m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47002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МУНИЦИПАЛЬНОЕ БЮДЖЕТНОЕ ДОШКОЛЬНОЕ ОБРАЗОВАТЕЛЬНОЕ УЧРЕЖДЕНИЕ</a:t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«ДЕТСКИЙ САД №37»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7272808" cy="124040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ПЕДАГОГИЧЕСКИЙ СОВЕТ №1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10 сентября 2024 г.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08520" y="5445224"/>
            <a:ext cx="9144000" cy="57606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ЗАТО СЕВЕРСК - 2024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3448" y="2708920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3448" y="4149080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7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-3448" y="2708920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3448" y="4149080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56" y="1128711"/>
            <a:ext cx="8629650" cy="4600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84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980728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1.Подведение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итогов работы учреждения в летний оздоровительный период. 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2.Анализ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готовности ДОУ к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2024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2025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учебному году. 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3.Утверждение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годового плана работы ДОУ на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2024-2025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учебный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год</a:t>
            </a:r>
          </a:p>
          <a:p>
            <a:pPr marL="0" lv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4.Разное</a:t>
            </a:r>
          </a:p>
          <a:p>
            <a:pPr marL="0" lv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5.Обсуждение, принятие решения.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55070"/>
            <a:ext cx="39138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8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ПОВЕСТКА</a:t>
            </a:r>
            <a:r>
              <a:rPr lang="ru-RU" sz="32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:</a:t>
            </a:r>
            <a:endParaRPr lang="ru-RU" sz="32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6512" y="83984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3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980728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 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итогам анализа деятельности детского сада за прошедший учебный год, с учетом направлений программы развития детского сада и изменений законодательства, необходимо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000" b="1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1.	Создать условия для изучения воспитанниками отечественной истории, формирования общероссийской гражданской идентичности и укрепления общности Русского мира.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2.	Обеспечить социализацию воспитанников, создать условия для формирования уважительного отношения к семье, родителям, семейным традициям и ценностям.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3.	Обеспечить эффективные и современные формы взаимодействия родителей и ДОО.</a:t>
            </a:r>
          </a:p>
          <a:p>
            <a:pPr algn="just"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6512" y="255069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Годовой план ДОУ:</a:t>
            </a:r>
            <a:endParaRPr lang="ru-RU" sz="32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6512" y="83984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834165"/>
            <a:ext cx="8712968" cy="52565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ЗАДАЧИ ДЕЯТЕЛЬНОСТИ ДЕТСКОГО САДА НА ПРЕДСТОЯЩИЙ УЧЕБНЫЙ </a:t>
            </a:r>
            <a:r>
              <a:rPr lang="ru-RU" sz="2400" b="1" dirty="0" smtClean="0">
                <a:solidFill>
                  <a:srgbClr val="002060"/>
                </a:solidFill>
              </a:rPr>
              <a:t>ГОД</a:t>
            </a:r>
          </a:p>
          <a:p>
            <a:pPr algn="ctr"/>
            <a:endParaRPr lang="ru-RU" sz="1800" dirty="0">
              <a:solidFill>
                <a:srgbClr val="002060"/>
              </a:solidFill>
            </a:endParaRPr>
          </a:p>
          <a:p>
            <a:r>
              <a:rPr lang="ru-RU" sz="2000" dirty="0" smtClean="0"/>
              <a:t>обеспечить </a:t>
            </a:r>
            <a:r>
              <a:rPr lang="ru-RU" sz="2000" dirty="0"/>
              <a:t>методическое сопровождение реализации образовательной программы дошкольного образования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совершенствовать</a:t>
            </a:r>
            <a:r>
              <a:rPr lang="en-US" sz="2000" dirty="0">
                <a:solidFill>
                  <a:prstClr val="black"/>
                </a:solidFill>
              </a:rPr>
              <a:t> </a:t>
            </a:r>
            <a:r>
              <a:rPr lang="ru-RU" sz="2000" dirty="0">
                <a:solidFill>
                  <a:prstClr val="black"/>
                </a:solidFill>
              </a:rPr>
              <a:t>механизмы взаимодействия педагогического сообщества с родителями и воспитанниками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  <a:endParaRPr lang="ru-RU" sz="2000" dirty="0"/>
          </a:p>
          <a:p>
            <a:pPr lvl="0"/>
            <a:r>
              <a:rPr lang="ru-RU" sz="2000" dirty="0" smtClean="0"/>
              <a:t>формировать</a:t>
            </a:r>
            <a:r>
              <a:rPr lang="en-US" sz="2000" dirty="0"/>
              <a:t> </a:t>
            </a:r>
            <a:r>
              <a:rPr lang="ru-RU" sz="2000" dirty="0"/>
              <a:t>условия</a:t>
            </a:r>
            <a:r>
              <a:rPr lang="en-US" sz="2000" dirty="0"/>
              <a:t> </a:t>
            </a:r>
            <a:r>
              <a:rPr lang="ru-RU" sz="2000" dirty="0"/>
              <a:t>для преемственности технологий и содержания обучения и воспитания детей на уровнях дошкольного и начального общего образования в разных социальных институтах, включая семью;</a:t>
            </a:r>
          </a:p>
          <a:p>
            <a:pPr lvl="0"/>
            <a:r>
              <a:rPr lang="ru-RU" sz="2000" dirty="0"/>
              <a:t>создать</a:t>
            </a:r>
            <a:r>
              <a:rPr lang="en-US" sz="2000" dirty="0"/>
              <a:t> </a:t>
            </a:r>
            <a:r>
              <a:rPr lang="ru-RU" sz="2000" dirty="0"/>
              <a:t>условия</a:t>
            </a:r>
            <a:r>
              <a:rPr lang="en-US" sz="2000" dirty="0"/>
              <a:t> </a:t>
            </a:r>
            <a:r>
              <a:rPr lang="ru-RU" sz="2000" dirty="0"/>
              <a:t>для полноценного сотрудничества с социальными партнерами для разностороннего развития воспитанников;</a:t>
            </a:r>
          </a:p>
          <a:p>
            <a:pPr lvl="0"/>
            <a:r>
              <a:rPr lang="ru-RU" sz="2000" dirty="0" smtClean="0">
                <a:solidFill>
                  <a:prstClr val="black"/>
                </a:solidFill>
              </a:rPr>
              <a:t>организовать </a:t>
            </a:r>
            <a:r>
              <a:rPr lang="ru-RU" sz="2000" dirty="0">
                <a:solidFill>
                  <a:prstClr val="black"/>
                </a:solidFill>
              </a:rPr>
              <a:t>мониторинг</a:t>
            </a:r>
            <a:r>
              <a:rPr lang="en-US" sz="2000" dirty="0">
                <a:solidFill>
                  <a:prstClr val="black"/>
                </a:solidFill>
              </a:rPr>
              <a:t> </a:t>
            </a:r>
            <a:r>
              <a:rPr lang="ru-RU" sz="2000" dirty="0">
                <a:solidFill>
                  <a:prstClr val="black"/>
                </a:solidFill>
              </a:rPr>
              <a:t>в части анализа материально-технического обеспечения образовательной деятельности, создании современной развивающей предметно-пространственной среды;</a:t>
            </a:r>
          </a:p>
          <a:p>
            <a:endParaRPr lang="ru-RU" sz="2400" dirty="0"/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Годовой план ДОУ:</a:t>
            </a:r>
            <a:endParaRPr lang="ru-RU" sz="32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6512" y="83984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38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980728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1.Признать работу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учреждения в летний оздоровительный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период удовлетворительной. 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2.Признать готовность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ДОУ к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4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2025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учебному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году удовлетворительной. </a:t>
            </a:r>
          </a:p>
          <a:p>
            <a:pPr marL="0" lv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3.Утвердить годовой план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работы ДОУ на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2024-2025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учебный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год</a:t>
            </a:r>
            <a:r>
              <a:rPr lang="en-US" sz="24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algn="just">
              <a:buNone/>
            </a:pPr>
            <a:endParaRPr lang="en-US" sz="24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55070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okman Old Style" pitchFamily="18" charset="0"/>
              </a:rPr>
              <a:t>Решение педагогического совета:</a:t>
            </a:r>
            <a:endParaRPr lang="ru-RU" sz="28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6512" y="83984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453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140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МУНИЦИПАЛЬНОЕ БЮДЖЕТНОЕ ДОШКОЛЬНОЕ ОБРАЗОВАТЕЛЬНОЕ УЧРЕЖДЕНИЕ «ДЕТСКИЙ САД №37»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35</cp:revision>
  <dcterms:created xsi:type="dcterms:W3CDTF">2021-09-06T04:07:57Z</dcterms:created>
  <dcterms:modified xsi:type="dcterms:W3CDTF">2025-03-06T03:56:13Z</dcterms:modified>
</cp:coreProperties>
</file>