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38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5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9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8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8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8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6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9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1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8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48B3-3092-4341-86D9-1BF55EB1582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7C3D-877B-4633-86FA-7430A9FBC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3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922" r="895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3429000"/>
            <a:ext cx="2464991" cy="2232248"/>
          </a:xfrm>
          <a:prstGeom prst="rect">
            <a:avLst/>
          </a:prstGeom>
          <a:noFill/>
        </p:spPr>
      </p:pic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5529064" y="764704"/>
            <a:ext cx="3888432" cy="5760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72000" tIns="108000" rIns="72000" bIns="10800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effectLst/>
                <a:latin typeface="Bahnschrift Condensed" pitchFamily="34" charset="0"/>
                <a:ea typeface="Calibri"/>
                <a:cs typeface="Times New Roman"/>
              </a:rPr>
              <a:t>Муниципальное бюджетное дошкольное образовательное учреждение</a:t>
            </a:r>
            <a:endParaRPr lang="ru-RU" sz="1600" dirty="0">
              <a:effectLst/>
              <a:latin typeface="Bahnschrift Condensed" pitchFamily="34" charset="0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effectLst/>
                <a:latin typeface="Bahnschrift Condensed" pitchFamily="34" charset="0"/>
                <a:ea typeface="Calibri"/>
                <a:cs typeface="Times New Roman"/>
              </a:rPr>
              <a:t>«Детский сад № 37»</a:t>
            </a:r>
            <a:endParaRPr lang="ru-RU" dirty="0">
              <a:effectLst/>
              <a:latin typeface="Bahnschrift Condensed" pitchFamily="34" charset="0"/>
              <a:ea typeface="Calibri"/>
              <a:cs typeface="Times New Roman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6250036" y="5805140"/>
            <a:ext cx="2625725" cy="431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72000" tIns="108000" rIns="72000" bIns="10800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effectLst/>
                <a:latin typeface="Bahnschrift Condensed" pitchFamily="34" charset="0"/>
                <a:ea typeface="Calibri"/>
                <a:cs typeface="Times New Roman"/>
              </a:rPr>
              <a:t>ЗАТО </a:t>
            </a:r>
            <a:r>
              <a:rPr lang="ru-RU" sz="1200" dirty="0" smtClean="0">
                <a:effectLst/>
                <a:latin typeface="Bahnschrift Condensed" pitchFamily="34" charset="0"/>
                <a:ea typeface="Calibri"/>
                <a:cs typeface="Times New Roman"/>
              </a:rPr>
              <a:t>Северск Томской области, </a:t>
            </a:r>
            <a:r>
              <a:rPr lang="ru-RU" sz="1200" dirty="0">
                <a:effectLst/>
                <a:latin typeface="Bahnschrift Condensed" pitchFamily="34" charset="0"/>
                <a:ea typeface="Calibri"/>
                <a:cs typeface="Times New Roman"/>
              </a:rPr>
              <a:t>2022 г.</a:t>
            </a:r>
            <a:endParaRPr lang="ru-RU" sz="1600" dirty="0">
              <a:effectLst/>
              <a:latin typeface="Bahnschrift Condensed" pitchFamily="34" charset="0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6559" y="1806496"/>
            <a:ext cx="316835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Программа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городского методического объединения</a:t>
            </a:r>
          </a:p>
          <a:p>
            <a:endParaRPr lang="ru-RU" sz="1050" dirty="0" smtClean="0">
              <a:latin typeface="Bahnschrift Condensed" pitchFamily="34" charset="0"/>
            </a:endParaRPr>
          </a:p>
          <a:p>
            <a:pPr algn="ctr"/>
            <a:r>
              <a:rPr lang="ru-RU" sz="1400" dirty="0" smtClean="0">
                <a:latin typeface="Bahnschrift Condensed" pitchFamily="34" charset="0"/>
              </a:rPr>
              <a:t>для инструкторов по физической культуре ДОУ</a:t>
            </a:r>
            <a:endParaRPr lang="ru-RU" sz="1400" dirty="0"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8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13987"/>
              </p:ext>
            </p:extLst>
          </p:nvPr>
        </p:nvGraphicFramePr>
        <p:xfrm>
          <a:off x="5241033" y="1343383"/>
          <a:ext cx="4464495" cy="5253969"/>
        </p:xfrm>
        <a:graphic>
          <a:graphicData uri="http://schemas.openxmlformats.org/drawingml/2006/table">
            <a:tbl>
              <a:tblPr/>
              <a:tblGrid>
                <a:gridCol w="720080"/>
                <a:gridCol w="2256250"/>
                <a:gridCol w="1488165"/>
              </a:tblGrid>
              <a:tr h="167584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выступления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выступающего</a:t>
                      </a:r>
                      <a:endParaRPr lang="ru-RU" sz="9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682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09.30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– 09.40</a:t>
                      </a: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Вступительное 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слово участникам ГМО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«Влияние экологии и здоровьесберегающих технологий на здоровье дошкольников»</a:t>
                      </a: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ГМО, инструктор по физической культуре 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МБДОУ «Детский сад № 59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Помыткина Инга Александровна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02"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09.40 – 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10.05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показ образовательной 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 по теме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«Технология квест, как способ организации занятий по физической культуре для детей дошкольного возраста».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занятия «Эколята – помощники природы»,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старшая возрастная группа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физической 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культуре 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МБДОУ «Детский сад № 37 » Попова Анна Николаевна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463"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10.10 - 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10.40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 теме: «Использование элементов нейрофитнеса и экологических здоровьесберегающих технологий в образовательной деятельности с дошкольниками»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физической культуре МБДОУ «Детский сад №</a:t>
                      </a:r>
                      <a:r>
                        <a:rPr lang="ru-RU" sz="9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47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» Гуркова Ольга Сергеевна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243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10.45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 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11.15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 теме: «Геокешинг – это интересно!»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физической культуре МБДОУ «Детский сад №</a:t>
                      </a:r>
                      <a:r>
                        <a:rPr lang="ru-RU" sz="9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» Волкова Юлия Александровна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463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11.15 – 11.35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Презентационный доклад по теме: «Эколого – туристический слет, как средство оздоровления старших дошкольников в контексте экологического воспитания»</a:t>
                      </a: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физической культуре МБДОУ «Детский сад №</a:t>
                      </a:r>
                      <a:r>
                        <a:rPr lang="ru-RU" sz="9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» Митрошкина Оксана Юрьевна</a:t>
                      </a:r>
                    </a:p>
                    <a:p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682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11.35 – 11.55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Обсуждение </a:t>
                      </a:r>
                    </a:p>
                    <a:p>
                      <a:pPr lvl="0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Подведение итогов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ГМО, инструктор по физической культуре МБДОУ «Детский сад №59 » Помыткина Инга Александровна</a:t>
                      </a: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7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11.55 – 12.25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Кофе</a:t>
                      </a:r>
                      <a:r>
                        <a:rPr lang="ru-RU" sz="9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брейк</a:t>
                      </a: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33713" y="15303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69024" y="260648"/>
            <a:ext cx="45365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>
                <a:solidFill>
                  <a:srgbClr val="000000"/>
                </a:solidFill>
                <a:latin typeface="Times New Roman"/>
              </a:rPr>
              <a:t>Дата проведения:</a:t>
            </a:r>
            <a:r>
              <a:rPr lang="ru-RU" sz="1100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</a:rPr>
              <a:t>15 ноября 2022 года</a:t>
            </a:r>
            <a:r>
              <a:rPr lang="ru-RU" sz="1100" dirty="0">
                <a:solidFill>
                  <a:srgbClr val="000000"/>
                </a:solidFill>
                <a:latin typeface="Times New Roman"/>
              </a:rPr>
              <a:t> в 09.30</a:t>
            </a:r>
            <a:endParaRPr lang="ru-RU" sz="1100" dirty="0">
              <a:solidFill>
                <a:srgbClr val="000000"/>
              </a:solidFill>
            </a:endParaRPr>
          </a:p>
          <a:p>
            <a:pPr lvl="0"/>
            <a:r>
              <a:rPr lang="ru-RU" sz="1100" b="1" dirty="0">
                <a:solidFill>
                  <a:srgbClr val="000000"/>
                </a:solidFill>
                <a:latin typeface="Times New Roman"/>
              </a:rPr>
              <a:t>Место проведения:</a:t>
            </a:r>
            <a:r>
              <a:rPr lang="ru-RU" sz="1100" dirty="0">
                <a:solidFill>
                  <a:srgbClr val="000000"/>
                </a:solidFill>
                <a:latin typeface="Times New Roman"/>
              </a:rPr>
              <a:t> МБДОУ «Детский сад № 37», ул. </a:t>
            </a:r>
            <a:r>
              <a:rPr lang="ru-RU" sz="1100" dirty="0" err="1">
                <a:solidFill>
                  <a:srgbClr val="000000"/>
                </a:solidFill>
                <a:latin typeface="Times New Roman"/>
              </a:rPr>
              <a:t>пр.Коммунистический</a:t>
            </a:r>
            <a:r>
              <a:rPr lang="ru-RU" sz="11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</a:rPr>
              <a:t>80А</a:t>
            </a:r>
            <a:endParaRPr lang="ru-RU" sz="1100" dirty="0">
              <a:solidFill>
                <a:srgbClr val="000000"/>
              </a:solidFill>
            </a:endParaRPr>
          </a:p>
          <a:p>
            <a:pPr lvl="0"/>
            <a:r>
              <a:rPr lang="ru-RU" sz="1100" b="1" dirty="0">
                <a:solidFill>
                  <a:srgbClr val="000000"/>
                </a:solidFill>
                <a:latin typeface="Times New Roman"/>
              </a:rPr>
              <a:t>Тема ГМО:</a:t>
            </a:r>
            <a:r>
              <a:rPr lang="ru-RU" sz="1100" dirty="0">
                <a:solidFill>
                  <a:srgbClr val="000000"/>
                </a:solidFill>
                <a:latin typeface="Times New Roman"/>
              </a:rPr>
              <a:t> Экология и </a:t>
            </a:r>
            <a:r>
              <a:rPr lang="ru-RU" sz="1100" dirty="0" err="1">
                <a:solidFill>
                  <a:srgbClr val="000000"/>
                </a:solidFill>
                <a:latin typeface="Times New Roman"/>
              </a:rPr>
              <a:t>здоровьсберегающие</a:t>
            </a:r>
            <a:r>
              <a:rPr lang="ru-RU" sz="1100" dirty="0">
                <a:solidFill>
                  <a:srgbClr val="000000"/>
                </a:solidFill>
                <a:latin typeface="Times New Roman"/>
              </a:rPr>
              <a:t> технологии –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</a:rPr>
              <a:t>здоровье дошкольника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68346" y="360675"/>
            <a:ext cx="1300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Для заметок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64993"/>
              </p:ext>
            </p:extLst>
          </p:nvPr>
        </p:nvGraphicFramePr>
        <p:xfrm>
          <a:off x="286532" y="980728"/>
          <a:ext cx="4464495" cy="3353804"/>
        </p:xfrm>
        <a:graphic>
          <a:graphicData uri="http://schemas.openxmlformats.org/drawingml/2006/table">
            <a:tbl>
              <a:tblPr/>
              <a:tblGrid>
                <a:gridCol w="4464495"/>
              </a:tblGrid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84"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6" marR="39356" marT="19678" marB="1967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371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203</Words>
  <Application>Microsoft Office PowerPoint</Application>
  <PresentationFormat>Лист A4 (210x297 мм)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</dc:creator>
  <cp:lastModifiedBy>Microsoft Office</cp:lastModifiedBy>
  <cp:revision>8</cp:revision>
  <cp:lastPrinted>2022-11-11T08:21:11Z</cp:lastPrinted>
  <dcterms:created xsi:type="dcterms:W3CDTF">2022-11-11T06:54:33Z</dcterms:created>
  <dcterms:modified xsi:type="dcterms:W3CDTF">2022-11-11T08:24:57Z</dcterms:modified>
</cp:coreProperties>
</file>