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1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72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1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2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4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6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7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6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9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1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5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3CD417-3A39-4C27-884B-C101270A7E4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9F39F-0891-4BD6-BC9E-2613A899B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50092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«Детский сад №17»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мастер-класс  «</a:t>
            </a:r>
            <a:r>
              <a:rPr lang="ru-RU" sz="4900" b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Геокешинг</a:t>
            </a:r>
            <a:r>
              <a:rPr lang="ru-RU" sz="4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br>
              <a:rPr lang="ru-RU" sz="4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это </a:t>
            </a:r>
            <a:r>
              <a:rPr lang="ru-RU" sz="4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интересно»</a:t>
            </a:r>
            <a:endParaRPr lang="ru-RU" sz="49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8572500" y="6105525"/>
            <a:ext cx="3448050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latin typeface="Arial Black" panose="020B0A04020102020204" pitchFamily="34" charset="0"/>
              </a:rPr>
              <a:t>Подготовила Инструктор по ФК </a:t>
            </a:r>
            <a:r>
              <a:rPr lang="ru-RU" sz="1200" dirty="0" err="1" smtClean="0">
                <a:latin typeface="Arial Black" panose="020B0A04020102020204" pitchFamily="34" charset="0"/>
              </a:rPr>
              <a:t>волкова</a:t>
            </a:r>
            <a:r>
              <a:rPr lang="ru-RU" sz="1200" dirty="0" smtClean="0">
                <a:latin typeface="Arial Black" panose="020B0A04020102020204" pitchFamily="34" charset="0"/>
              </a:rPr>
              <a:t> Ю.А.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6" y="2490917"/>
            <a:ext cx="8610599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Предварительная работа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85950"/>
            <a:ext cx="10363826" cy="3905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Средняя группа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игры с простейшими элементами ориентирования на листе бумаги и в группе.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Старшая группа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игры с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составлением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простейших карт-схем с использованием геометрических фигур, начало обучения ориентированию по карте-схеме.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Подготовительная группа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 игры на  ориентирование с использование карт-схем территории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д/с,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Соревнования между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подгруппами,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Использование компаса.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Подготовительный этап: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разработка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сценария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мероприятия;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изготовление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атрибутов и пособий;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маршрута;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закладка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тайника.</a:t>
            </a:r>
          </a:p>
        </p:txBody>
      </p:sp>
    </p:spTree>
    <p:extLst>
      <p:ext uri="{BB962C8B-B14F-4D97-AF65-F5344CB8AC3E}">
        <p14:creationId xmlns:p14="http://schemas.microsoft.com/office/powerpoint/2010/main" val="107725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Практический этап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 smtClean="0">
                <a:solidFill>
                  <a:srgbClr val="C00000"/>
                </a:solidFill>
              </a:rPr>
              <a:t>приглашение  </a:t>
            </a:r>
            <a:r>
              <a:rPr lang="ru-RU" sz="3600" dirty="0">
                <a:solidFill>
                  <a:srgbClr val="C00000"/>
                </a:solidFill>
              </a:rPr>
              <a:t>в игру, мотивация</a:t>
            </a:r>
            <a:r>
              <a:rPr lang="ru-RU" sz="3600" dirty="0" smtClean="0">
                <a:solidFill>
                  <a:srgbClr val="C00000"/>
                </a:solidFill>
              </a:rPr>
              <a:t>;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прохождение </a:t>
            </a:r>
            <a:r>
              <a:rPr lang="ru-RU" sz="3600" dirty="0">
                <a:solidFill>
                  <a:srgbClr val="C00000"/>
                </a:solidFill>
              </a:rPr>
              <a:t>игрового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val="299435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Заключительный этап:</a:t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возвращение </a:t>
            </a:r>
            <a:r>
              <a:rPr lang="ru-RU" sz="3200" b="1" dirty="0">
                <a:solidFill>
                  <a:srgbClr val="002060"/>
                </a:solidFill>
              </a:rPr>
              <a:t>в группу, детский сад</a:t>
            </a:r>
            <a:r>
              <a:rPr lang="ru-RU" sz="32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подведение </a:t>
            </a:r>
            <a:r>
              <a:rPr lang="ru-RU" sz="3200" b="1" dirty="0">
                <a:solidFill>
                  <a:srgbClr val="002060"/>
                </a:solidFill>
              </a:rPr>
              <a:t>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79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66950" y="2265781"/>
            <a:ext cx="6905625" cy="42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Один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эффективных способов формирования культуры здоровья у детей, это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геокешинг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–туристическая игра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спутниковых навигационных систем, суть которой заключается в поиске тайников и кладов.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Образовательный потенциал </a:t>
            </a:r>
            <a:r>
              <a:rPr lang="ru-RU" b="1" dirty="0" err="1" smtClean="0">
                <a:solidFill>
                  <a:srgbClr val="00B050"/>
                </a:solidFill>
              </a:rPr>
              <a:t>геокешинга</a:t>
            </a:r>
            <a:r>
              <a:rPr lang="ru-RU" b="1" dirty="0" smtClean="0">
                <a:solidFill>
                  <a:srgbClr val="00B050"/>
                </a:solidFill>
              </a:rPr>
              <a:t> заключается: 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возможности формирования навыков здорового образа жизни у </a:t>
            </a:r>
            <a:r>
              <a:rPr lang="ru-RU" b="1" dirty="0" smtClean="0"/>
              <a:t>детей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укреплении здоровья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обогащении </a:t>
            </a:r>
            <a:r>
              <a:rPr lang="ru-RU" b="1" dirty="0">
                <a:solidFill>
                  <a:prstClr val="black"/>
                </a:solidFill>
              </a:rPr>
              <a:t>двигательного опыта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8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Цель использования </a:t>
            </a:r>
            <a:r>
              <a:rPr lang="ru-RU" sz="3200" b="1" dirty="0" err="1" smtClean="0">
                <a:solidFill>
                  <a:srgbClr val="FF0066"/>
                </a:solidFill>
              </a:rPr>
              <a:t>геокешинга</a:t>
            </a:r>
            <a:r>
              <a:rPr lang="ru-RU" sz="3200" b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>
                <a:solidFill>
                  <a:srgbClr val="FF0066"/>
                </a:solidFill>
              </a:rPr>
              <a:t>в системе физкультурно-оздоровительной </a:t>
            </a:r>
            <a:r>
              <a:rPr lang="ru-RU" sz="3200" b="1" dirty="0" smtClean="0">
                <a:solidFill>
                  <a:srgbClr val="FF0066"/>
                </a:solidFill>
              </a:rPr>
              <a:t>работы с детьми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оздоровление </a:t>
            </a:r>
            <a:r>
              <a:rPr lang="ru-RU" b="1" dirty="0" smtClean="0"/>
              <a:t>детей</a:t>
            </a:r>
          </a:p>
          <a:p>
            <a:r>
              <a:rPr lang="ru-RU" b="1" dirty="0"/>
              <a:t>увеличение их </a:t>
            </a:r>
            <a:r>
              <a:rPr lang="ru-RU" b="1" dirty="0" smtClean="0"/>
              <a:t>выносливости</a:t>
            </a:r>
          </a:p>
          <a:p>
            <a:r>
              <a:rPr lang="ru-RU" b="1" dirty="0"/>
              <a:t>развитие сердечно-сосудистой </a:t>
            </a:r>
            <a:r>
              <a:rPr lang="ru-RU" b="1" dirty="0" smtClean="0"/>
              <a:t>системы</a:t>
            </a:r>
          </a:p>
          <a:p>
            <a:r>
              <a:rPr lang="ru-RU" b="1" dirty="0"/>
              <a:t>активизация </a:t>
            </a:r>
            <a:r>
              <a:rPr lang="ru-RU" b="1" dirty="0" smtClean="0"/>
              <a:t>дыхания</a:t>
            </a:r>
          </a:p>
          <a:p>
            <a:r>
              <a:rPr lang="ru-RU" b="1" dirty="0"/>
              <a:t>повышение нервно-мышечного </a:t>
            </a:r>
            <a:r>
              <a:rPr lang="ru-RU" b="1" dirty="0" smtClean="0"/>
              <a:t>тонуса</a:t>
            </a:r>
          </a:p>
          <a:p>
            <a:r>
              <a:rPr lang="ru-RU" b="1" dirty="0"/>
              <a:t>укрепление мышц нижних конечностей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12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 как отличительной особенностью игры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геокешинг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детьми дошкольного возраста является отсутствие GPS-навигатора, поисковая деятельность детей осуществляется при помощи карты (фотографии, рисунка, плана, схемы), которые разрабатываются инструктором по физической культуре совместно с воспитателем.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boxbat.ru/wp-content/uploads/7/8/f/78f67e732a6c935d2ccd9c5616b82748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5869">
            <a:off x="390442" y="2843897"/>
            <a:ext cx="3585558" cy="24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3314700"/>
            <a:ext cx="4356100" cy="3267075"/>
          </a:xfrm>
          <a:prstGeom prst="rect">
            <a:avLst/>
          </a:prstGeom>
        </p:spPr>
      </p:pic>
      <p:pic>
        <p:nvPicPr>
          <p:cNvPr id="1028" name="Picture 4" descr="https://skazka-ds.okis.ru/files/1/2/9/1299/nM3K1jfC0i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818">
            <a:off x="8177394" y="2905937"/>
            <a:ext cx="3629456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1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2"/>
                </a:solidFill>
              </a:rPr>
              <a:t>Геокешинг</a:t>
            </a:r>
            <a:r>
              <a:rPr lang="ru-RU" b="1" dirty="0">
                <a:solidFill>
                  <a:schemeClr val="tx2"/>
                </a:solidFill>
              </a:rPr>
              <a:t> имеет следующий образовательный интерес: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571750"/>
            <a:ext cx="10363826" cy="254317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Природный (географический, ландшафтный, экологический, краеведческий, ОБЖ)</a:t>
            </a:r>
          </a:p>
          <a:p>
            <a:r>
              <a:rPr lang="ru-RU" dirty="0">
                <a:solidFill>
                  <a:srgbClr val="C00000"/>
                </a:solidFill>
              </a:rPr>
              <a:t>Исторический (культурный, архитектурный, краеведческий)</a:t>
            </a:r>
          </a:p>
          <a:p>
            <a:r>
              <a:rPr lang="ru-RU" dirty="0">
                <a:solidFill>
                  <a:srgbClr val="C00000"/>
                </a:solidFill>
              </a:rPr>
              <a:t> Исследовательский  (экспериментальный, </a:t>
            </a:r>
            <a:r>
              <a:rPr lang="ru-RU" dirty="0" smtClean="0">
                <a:solidFill>
                  <a:srgbClr val="C00000"/>
                </a:solidFill>
              </a:rPr>
              <a:t>опытнический</a:t>
            </a:r>
            <a:r>
              <a:rPr lang="ru-RU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894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09575"/>
            <a:ext cx="10364451" cy="1957517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Обязательным условием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геокешинга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детском саду является поиск тайника, в котором находятся сувениры, их можно взять и положить туда другие, для следующих искателей.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Тайник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может быть любого размера и формы, аккуратно замаскированным.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Миссии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игры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  Найти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тайник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 Забрать из тайника понравившийся предмет.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3.  В тайник положить предмет взамен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изъятого.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4. Рассказать  о своей находке.</a:t>
            </a:r>
          </a:p>
        </p:txBody>
      </p:sp>
    </p:spTree>
    <p:extLst>
      <p:ext uri="{BB962C8B-B14F-4D97-AF65-F5344CB8AC3E}">
        <p14:creationId xmlns:p14="http://schemas.microsoft.com/office/powerpoint/2010/main" val="155653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09650"/>
            <a:ext cx="10364451" cy="14859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0033CC"/>
                </a:solidFill>
              </a:rPr>
              <a:t>Для того, чтобы найти тайник, дети в зависимости от возрастных особенностей должны выполнить задания. </a:t>
            </a:r>
            <a:r>
              <a:rPr lang="ru-RU" sz="2200" b="1" dirty="0" smtClean="0">
                <a:solidFill>
                  <a:srgbClr val="0033CC"/>
                </a:solidFill>
              </a:rPr>
              <a:t/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Тайники</a:t>
            </a:r>
            <a:r>
              <a:rPr lang="ru-RU" sz="2200" b="1" dirty="0">
                <a:solidFill>
                  <a:srgbClr val="0033CC"/>
                </a:solidFill>
              </a:rPr>
              <a:t>, спрятанные по такому принципу, называются пошаговыми – следующая наводка выдается лишь в награду за выполнение задания. </a:t>
            </a:r>
            <a:r>
              <a:rPr lang="ru-RU" sz="2200" b="1" dirty="0" smtClean="0">
                <a:solidFill>
                  <a:srgbClr val="0033CC"/>
                </a:solidFill>
              </a:rPr>
              <a:t/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Часто </a:t>
            </a:r>
            <a:r>
              <a:rPr lang="ru-RU" sz="2200" b="1" dirty="0">
                <a:solidFill>
                  <a:srgbClr val="0033CC"/>
                </a:solidFill>
              </a:rPr>
              <a:t>задание заключается в ответах на вопросы о том месте, где спрятано сокровище – тут детям приходится проявить эрудицию. </a:t>
            </a:r>
            <a:r>
              <a:rPr lang="ru-RU" sz="2200" dirty="0">
                <a:solidFill>
                  <a:srgbClr val="0033CC"/>
                </a:solidFill>
              </a:rPr>
              <a:t/>
            </a:r>
            <a:br>
              <a:rPr lang="ru-RU" sz="2200" dirty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0033CC"/>
                </a:solidFill>
              </a:rPr>
              <a:t> 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667001"/>
            <a:ext cx="4359275" cy="31361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667001"/>
            <a:ext cx="4181475" cy="3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2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Терминология</a:t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игры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геокешинг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009900"/>
                </a:solidFill>
              </a:rPr>
              <a:t>Игрок </a:t>
            </a:r>
            <a:r>
              <a:rPr lang="ru-RU" sz="3200" dirty="0" smtClean="0">
                <a:solidFill>
                  <a:srgbClr val="009900"/>
                </a:solidFill>
              </a:rPr>
              <a:t>– </a:t>
            </a:r>
            <a:r>
              <a:rPr lang="ru-RU" sz="3200" dirty="0" err="1" smtClean="0">
                <a:solidFill>
                  <a:srgbClr val="009900"/>
                </a:solidFill>
              </a:rPr>
              <a:t>геокешер</a:t>
            </a:r>
            <a:endParaRPr lang="ru-RU" sz="32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9900"/>
              </a:solidFill>
            </a:endParaRPr>
          </a:p>
          <a:p>
            <a:r>
              <a:rPr lang="ru-RU" sz="3200" dirty="0">
                <a:solidFill>
                  <a:srgbClr val="009900"/>
                </a:solidFill>
              </a:rPr>
              <a:t>Клад </a:t>
            </a:r>
            <a:r>
              <a:rPr lang="ru-RU" sz="3200" dirty="0" smtClean="0">
                <a:solidFill>
                  <a:srgbClr val="009900"/>
                </a:solidFill>
              </a:rPr>
              <a:t>– </a:t>
            </a:r>
            <a:r>
              <a:rPr lang="ru-RU" sz="3200" dirty="0" err="1" smtClean="0">
                <a:solidFill>
                  <a:srgbClr val="009900"/>
                </a:solidFill>
              </a:rPr>
              <a:t>геокешерский</a:t>
            </a:r>
            <a:r>
              <a:rPr lang="ru-RU" sz="3200" dirty="0" smtClean="0">
                <a:solidFill>
                  <a:srgbClr val="009900"/>
                </a:solidFill>
              </a:rPr>
              <a:t> тайник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9900"/>
              </a:solidFill>
            </a:endParaRPr>
          </a:p>
          <a:p>
            <a:r>
              <a:rPr lang="ru-RU" sz="3200" dirty="0" smtClean="0">
                <a:solidFill>
                  <a:srgbClr val="009900"/>
                </a:solidFill>
              </a:rPr>
              <a:t>Приз </a:t>
            </a:r>
            <a:r>
              <a:rPr lang="ru-RU" sz="3200" dirty="0">
                <a:solidFill>
                  <a:srgbClr val="009900"/>
                </a:solidFill>
              </a:rPr>
              <a:t>- </a:t>
            </a:r>
            <a:r>
              <a:rPr lang="ru-RU" sz="3200" dirty="0" err="1">
                <a:solidFill>
                  <a:srgbClr val="009900"/>
                </a:solidFill>
              </a:rPr>
              <a:t>вудкоин</a:t>
            </a:r>
            <a:r>
              <a:rPr lang="ru-RU" sz="3200" dirty="0">
                <a:solidFill>
                  <a:srgbClr val="009900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63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Этапы игры:</a:t>
            </a:r>
            <a:br>
              <a:rPr lang="ru-RU" b="1" dirty="0">
                <a:solidFill>
                  <a:srgbClr val="FFC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Предварительная </a:t>
            </a:r>
            <a:r>
              <a:rPr lang="ru-RU" sz="3600" b="1" dirty="0">
                <a:solidFill>
                  <a:srgbClr val="002060"/>
                </a:solidFill>
              </a:rPr>
              <a:t>работа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Подготовительный этап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Практический этап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Заключительный этап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894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307</TotalTime>
  <Words>332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Cambria Math</vt:lpstr>
      <vt:lpstr>Times New Roman</vt:lpstr>
      <vt:lpstr>Tw Cen MT</vt:lpstr>
      <vt:lpstr>Капля</vt:lpstr>
      <vt:lpstr>Муниципальное бюджетное дошкольное образовательное учреждение  «Детский сад №17»      мастер-класс  «Геокешинг –        это интересно»</vt:lpstr>
      <vt:lpstr> Один из эффективных способов формирования культуры здоровья у детей, это геокешинг –туристическая игра с применением спутниковых навигационных систем, суть которой заключается в поиске тайников и кладов.</vt:lpstr>
      <vt:lpstr>Цель использования геокешинга в системе физкультурно-оздоровительной работы с детьми</vt:lpstr>
      <vt:lpstr>Так как отличительной особенностью игры геокешинг с детьми дошкольного возраста является отсутствие GPS-навигатора, поисковая деятельность детей осуществляется при помощи карты (фотографии, рисунка, плана, схемы), которые разрабатываются инструктором по физической культуре совместно с воспитателем.</vt:lpstr>
      <vt:lpstr>Геокешинг имеет следующий образовательный интерес: </vt:lpstr>
      <vt:lpstr>Обязательным условием геокешинга в детском саду является поиск тайника, в котором находятся сувениры, их можно взять и положить туда другие, для следующих искателей.  Тайник может быть любого размера и формы, аккуратно замаскированным. </vt:lpstr>
      <vt:lpstr>Для того, чтобы найти тайник, дети в зависимости от возрастных особенностей должны выполнить задания.  Тайники, спрятанные по такому принципу, называются пошаговыми – следующая наводка выдается лишь в награду за выполнение задания.  Часто задание заключается в ответах на вопросы о том месте, где спрятано сокровище – тут детям приходится проявить эрудицию.   </vt:lpstr>
      <vt:lpstr>Терминология игры геокешинг</vt:lpstr>
      <vt:lpstr>Этапы игры: </vt:lpstr>
      <vt:lpstr>Предварительная работа: </vt:lpstr>
      <vt:lpstr>Подготовительный этап: </vt:lpstr>
      <vt:lpstr>Практический этап: </vt:lpstr>
      <vt:lpstr>Заключительный этап: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Геокешинг –  это интересно</dc:title>
  <dc:creator>Admin</dc:creator>
  <cp:lastModifiedBy>Admin</cp:lastModifiedBy>
  <cp:revision>17</cp:revision>
  <dcterms:created xsi:type="dcterms:W3CDTF">2022-10-20T11:50:17Z</dcterms:created>
  <dcterms:modified xsi:type="dcterms:W3CDTF">2022-11-13T05:32:31Z</dcterms:modified>
</cp:coreProperties>
</file>