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00" autoAdjust="0"/>
  </p:normalViewPr>
  <p:slideViewPr>
    <p:cSldViewPr showGuides="1">
      <p:cViewPr varScale="1">
        <p:scale>
          <a:sx n="106" d="100"/>
          <a:sy n="106" d="100"/>
        </p:scale>
        <p:origin x="-1680" y="-102"/>
      </p:cViewPr>
      <p:guideLst>
        <p:guide orient="horz" pos="75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E4F-5042-4654-B229-F4F0E79F7268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39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E4F-5042-4654-B229-F4F0E79F7268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45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E4F-5042-4654-B229-F4F0E79F7268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3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E4F-5042-4654-B229-F4F0E79F7268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53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E4F-5042-4654-B229-F4F0E79F7268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18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E4F-5042-4654-B229-F4F0E79F7268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50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E4F-5042-4654-B229-F4F0E79F7268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14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E4F-5042-4654-B229-F4F0E79F7268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47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E4F-5042-4654-B229-F4F0E79F7268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19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E4F-5042-4654-B229-F4F0E79F7268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26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E4F-5042-4654-B229-F4F0E79F7268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61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EBE4F-5042-4654-B229-F4F0E79F7268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07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147002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МУНИЦИПАЛЬНОЕ БЮДЖЕТНОЕ ДОШКОЛЬНОЕ ОБРАЗОВАТЕЛЬНОЕ УЧРЕЖДЕНИЕ</a:t>
            </a:r>
            <a:b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«ДЕТСКИЙ САД №37»</a:t>
            </a: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852936"/>
            <a:ext cx="7272808" cy="124040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ПЕДАГОГИЧЕСКИЙ СОВЕТ №1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31 августа 2022 г.</a:t>
            </a:r>
            <a:endParaRPr lang="ru-RU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3448" y="5445224"/>
            <a:ext cx="9144000" cy="576064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ЗАТО СЕВЕРСК - 2021</a:t>
            </a: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3448" y="2708920"/>
            <a:ext cx="91440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-3448" y="4149080"/>
            <a:ext cx="91440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77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6" y="980728"/>
            <a:ext cx="8712968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1.Подведение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итогов работы учреждения в летний оздоровительный период. </a:t>
            </a:r>
            <a:endParaRPr lang="ru-RU" sz="24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lv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2.Анализ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готовности ДОУ к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2022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–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2023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учебному году. </a:t>
            </a:r>
            <a:endParaRPr lang="ru-RU" sz="24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lv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3.Утверждение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годового плана работы ДОУ на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2022-2023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учебный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год</a:t>
            </a:r>
          </a:p>
          <a:p>
            <a:pPr marL="0" lv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4.Выступление участников интерактивной площадки в рамках Августовской конференции.</a:t>
            </a:r>
          </a:p>
          <a:p>
            <a:pPr marL="0" lv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5.Обсуждение, принятие решения.</a:t>
            </a: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55070"/>
            <a:ext cx="39138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80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Bookman Old Style" pitchFamily="18" charset="0"/>
              </a:rPr>
              <a:t>ПОВЕСТКА</a:t>
            </a:r>
            <a:r>
              <a:rPr lang="ru-RU" sz="320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Bookman Old Style" pitchFamily="18" charset="0"/>
              </a:rPr>
              <a:t>:</a:t>
            </a:r>
            <a:endParaRPr lang="ru-RU" sz="3200" dirty="0">
              <a:ln w="18415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latin typeface="Bookman Old Style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-36512" y="839845"/>
            <a:ext cx="91440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352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6" y="980728"/>
            <a:ext cx="8712968" cy="5256584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Целевая установка: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400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Повышение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качества дошкольного образования.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Times New Roman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Методическая тема: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b="1" dirty="0">
                <a:latin typeface="Times New Roman"/>
                <a:ea typeface="Times New Roman"/>
              </a:rPr>
              <a:t> 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Повышение качества дошкольного образования посредством роста профессионального мастерства педагогов.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 </a:t>
            </a:r>
          </a:p>
          <a:p>
            <a:pPr marL="0" indent="0" algn="just">
              <a:buNone/>
            </a:pP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36512" y="255069"/>
            <a:ext cx="4968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Bookman Old Style" pitchFamily="18" charset="0"/>
              </a:rPr>
              <a:t>Годовой план ДОУ:</a:t>
            </a:r>
            <a:endParaRPr lang="ru-RU" sz="3200" dirty="0">
              <a:ln w="18415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latin typeface="Bookman Old Style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-36512" y="839845"/>
            <a:ext cx="91440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9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6" y="980728"/>
            <a:ext cx="8712968" cy="5256584"/>
          </a:xfrm>
        </p:spPr>
        <p:txBody>
          <a:bodyPr>
            <a:noAutofit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Задачи на 2022-2023 учебный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год</a:t>
            </a:r>
          </a:p>
          <a:p>
            <a:pPr indent="0" algn="ctr">
              <a:spcAft>
                <a:spcPts val="0"/>
              </a:spcAft>
              <a:buNone/>
            </a:pPr>
            <a:endParaRPr lang="ru-RU" sz="2400" dirty="0">
              <a:latin typeface="Times New Roman"/>
              <a:ea typeface="Times New Roman"/>
            </a:endParaRPr>
          </a:p>
          <a:p>
            <a:pPr>
              <a:lnSpc>
                <a:spcPts val="1800"/>
              </a:lnSpc>
              <a:buSzPts val="1300"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Расширение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пространства детской реализации в ДОУ посредством </a:t>
            </a:r>
            <a:r>
              <a:rPr lang="ru-RU" sz="2400" dirty="0" err="1">
                <a:solidFill>
                  <a:srgbClr val="002060"/>
                </a:solidFill>
                <a:latin typeface="Times New Roman"/>
                <a:ea typeface="Times New Roman"/>
              </a:rPr>
              <a:t>stem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 - технологий, в том числе для детей с особыми образовательными потребностями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.</a:t>
            </a:r>
          </a:p>
          <a:p>
            <a:pPr marL="0" lvl="0" indent="0">
              <a:lnSpc>
                <a:spcPts val="1800"/>
              </a:lnSpc>
              <a:buSzPts val="1300"/>
              <a:buNone/>
            </a:pPr>
            <a:endParaRPr lang="ru-RU" sz="2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lnSpc>
                <a:spcPts val="1800"/>
              </a:lnSpc>
              <a:buSzPts val="1300"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Совершенствовать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наставническую деятельность в рамках модели «Педагог – педагог», «Ребенок – ребенок», «Родитель - ДОУ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».</a:t>
            </a:r>
          </a:p>
          <a:p>
            <a:pPr marL="0" lvl="0" indent="0" algn="just">
              <a:lnSpc>
                <a:spcPts val="1800"/>
              </a:lnSpc>
              <a:buSzPts val="1300"/>
              <a:buNone/>
            </a:pPr>
            <a:endParaRPr lang="ru-RU" sz="2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lnSpc>
                <a:spcPts val="1800"/>
              </a:lnSpc>
              <a:buSzPts val="1300"/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Внедрять разнообразные формы сотрудничества, способствующие развитию конструктивного взаимодействия педагогов и родителей (законных представителей) воспитанников в ДОУ (дистанционные, мультимедийные образовательные технологии).</a:t>
            </a:r>
          </a:p>
          <a:p>
            <a:pPr marL="0" indent="0" algn="just">
              <a:buNone/>
            </a:pP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36512" y="255069"/>
            <a:ext cx="4968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Bookman Old Style" pitchFamily="18" charset="0"/>
              </a:rPr>
              <a:t>Годовой план ДОУ:</a:t>
            </a:r>
            <a:endParaRPr lang="ru-RU" sz="3200" dirty="0">
              <a:ln w="18415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latin typeface="Bookman Old Style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-36512" y="839845"/>
            <a:ext cx="91440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38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6" y="980728"/>
            <a:ext cx="8712968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4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 algn="just">
              <a:buNone/>
            </a:pP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1.Признать работу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учреждения в летний оздоровительный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период удовлетворительной. </a:t>
            </a:r>
          </a:p>
          <a:p>
            <a:pPr marL="0" indent="0" algn="just">
              <a:buNone/>
            </a:pPr>
            <a:endParaRPr lang="ru-RU" sz="24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lv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2.Признать готовность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ДОУ к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2022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–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2023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учебному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году удовлетворительной. </a:t>
            </a:r>
          </a:p>
          <a:p>
            <a:pPr marL="0" lvl="0" indent="0" algn="just">
              <a:buNone/>
            </a:pP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marL="0" lvl="0" indent="0" algn="just">
              <a:buNone/>
            </a:pPr>
            <a:endParaRPr lang="ru-RU" sz="24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lv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3.Утвердить годовой план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работы ДОУ на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2022-2023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учебный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год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55070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80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Bookman Old Style" pitchFamily="18" charset="0"/>
              </a:rPr>
              <a:t>Решение педагогического совета:</a:t>
            </a:r>
            <a:endParaRPr lang="ru-RU" sz="2800" dirty="0">
              <a:ln w="18415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latin typeface="Bookman Old Style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-36512" y="839845"/>
            <a:ext cx="91440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4534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184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МУНИЦИПАЛЬНОЕ БЮДЖЕТНОЕ ДОШКОЛЬНОЕ ОБРАЗОВАТЕЛЬНОЕ УЧРЕЖДЕНИЕ «ДЕТСКИЙ САД №37»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26</cp:revision>
  <dcterms:created xsi:type="dcterms:W3CDTF">2021-09-06T04:07:57Z</dcterms:created>
  <dcterms:modified xsi:type="dcterms:W3CDTF">2022-09-07T08:15:38Z</dcterms:modified>
</cp:coreProperties>
</file>